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4DFF"/>
    <a:srgbClr val="FF746D"/>
    <a:srgbClr val="FFBB13"/>
    <a:srgbClr val="B5C2E1"/>
    <a:srgbClr val="9FA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5"/>
  </p:normalViewPr>
  <p:slideViewPr>
    <p:cSldViewPr snapToGrid="0">
      <p:cViewPr varScale="1">
        <p:scale>
          <a:sx n="100" d="100"/>
          <a:sy n="100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5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79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4/22/25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3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4/22/25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8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4/22/25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7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4/22/25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32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4/22/25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4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4/22/25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3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1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3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5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32057F-F015-B1B2-4E3E-2307F8EFC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CEC3D-811A-270F-0E76-4F8B9C468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Poppins" pitchFamily="2" charset="77"/>
                <a:cs typeface="Poppins" pitchFamily="2" charset="77"/>
              </a:rPr>
              <a:t>{{ </a:t>
            </a:r>
            <a:r>
              <a:rPr lang="en-US" sz="5400" dirty="0" err="1">
                <a:latin typeface="Poppins" pitchFamily="2" charset="77"/>
                <a:cs typeface="Poppins" pitchFamily="2" charset="77"/>
              </a:rPr>
              <a:t>full_name</a:t>
            </a:r>
            <a:r>
              <a:rPr lang="en-US" sz="5400" dirty="0">
                <a:latin typeface="Poppins" pitchFamily="2" charset="77"/>
                <a:cs typeface="Poppins" pitchFamily="2" charset="77"/>
              </a:rPr>
              <a:t> }}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DF0C7-D8F2-C56C-CCEE-2F73DFDD4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6" y="4731337"/>
            <a:ext cx="4206240" cy="1184584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Poppins" pitchFamily="2" charset="77"/>
                <a:cs typeface="Poppins" pitchFamily="2" charset="77"/>
              </a:rPr>
              <a:t>A </a:t>
            </a:r>
            <a:r>
              <a:rPr lang="en-US" dirty="0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Large Language Model’s </a:t>
            </a:r>
            <a:r>
              <a:rPr lang="en-US" dirty="0">
                <a:latin typeface="Poppins" pitchFamily="2" charset="77"/>
                <a:cs typeface="Poppins" pitchFamily="2" charset="77"/>
              </a:rPr>
              <a:t>perspective</a:t>
            </a:r>
          </a:p>
        </p:txBody>
      </p:sp>
      <p:pic>
        <p:nvPicPr>
          <p:cNvPr id="4" name="Picture 3" descr="Vector background of vibrant colors splashing">
            <a:extLst>
              <a:ext uri="{FF2B5EF4-FFF2-40B4-BE49-F238E27FC236}">
                <a16:creationId xmlns:a16="http://schemas.microsoft.com/office/drawing/2014/main" id="{A05CD7A8-4877-06BF-3F64-0168E7F4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15" r="11785" b="-1"/>
          <a:stretch/>
        </p:blipFill>
        <p:spPr>
          <a:xfrm>
            <a:off x="20" y="1"/>
            <a:ext cx="6575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66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56DBD1-1048-5A22-C973-3E5FA83F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C0B0B-1980-D9F8-9C77-C316C1B0F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65" y="1088571"/>
            <a:ext cx="7538405" cy="2774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Poppins" pitchFamily="2" charset="77"/>
                <a:cs typeface="Poppins" pitchFamily="2" charset="77"/>
              </a:rPr>
              <a:t>The </a:t>
            </a:r>
            <a:r>
              <a:rPr lang="en-US" sz="5400" dirty="0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{{ </a:t>
            </a:r>
            <a:r>
              <a:rPr lang="en-US" sz="5400" dirty="0" err="1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two_words</a:t>
            </a:r>
            <a:r>
              <a:rPr lang="en-US" sz="5400" dirty="0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 }}</a:t>
            </a:r>
            <a:r>
              <a:rPr lang="en-US" sz="5400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076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9B59-693B-2780-8A71-3055DE2B2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A few highlights…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402450-E557-F96F-4062-C1CE1553ED37}"/>
              </a:ext>
            </a:extLst>
          </p:cNvPr>
          <p:cNvSpPr/>
          <p:nvPr/>
        </p:nvSpPr>
        <p:spPr>
          <a:xfrm>
            <a:off x="612646" y="1452298"/>
            <a:ext cx="3324352" cy="609600"/>
          </a:xfrm>
          <a:prstGeom prst="rect">
            <a:avLst/>
          </a:prstGeom>
          <a:solidFill>
            <a:srgbClr val="FFBB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{{ 1_highlight }}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57A256-B27E-5CFB-54EC-F926C700646D}"/>
              </a:ext>
            </a:extLst>
          </p:cNvPr>
          <p:cNvSpPr/>
          <p:nvPr/>
        </p:nvSpPr>
        <p:spPr>
          <a:xfrm>
            <a:off x="4433824" y="1447800"/>
            <a:ext cx="3324352" cy="609600"/>
          </a:xfrm>
          <a:prstGeom prst="rect">
            <a:avLst/>
          </a:prstGeom>
          <a:solidFill>
            <a:srgbClr val="FFBB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{{ 2_highlight }}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47FA6-2D69-D186-09F0-23940AC7B6A3}"/>
              </a:ext>
            </a:extLst>
          </p:cNvPr>
          <p:cNvSpPr/>
          <p:nvPr/>
        </p:nvSpPr>
        <p:spPr>
          <a:xfrm>
            <a:off x="8255002" y="1447800"/>
            <a:ext cx="3324352" cy="609600"/>
          </a:xfrm>
          <a:prstGeom prst="rect">
            <a:avLst/>
          </a:prstGeom>
          <a:solidFill>
            <a:srgbClr val="FFBB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{{ 3_highlight }}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AAA90A-0722-787A-6949-E40BA6CF89A4}"/>
              </a:ext>
            </a:extLst>
          </p:cNvPr>
          <p:cNvSpPr txBox="1"/>
          <p:nvPr/>
        </p:nvSpPr>
        <p:spPr>
          <a:xfrm>
            <a:off x="612646" y="2311400"/>
            <a:ext cx="3324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D4DFF"/>
                </a:solidFill>
              </a:rPr>
              <a:t>{{ 1_highlight_short }}</a:t>
            </a:r>
          </a:p>
          <a:p>
            <a:endParaRPr lang="en-US" dirty="0"/>
          </a:p>
          <a:p>
            <a:r>
              <a:rPr lang="en-US" dirty="0"/>
              <a:t>{{ 1_highlight_long }}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2B59AB-B45C-F7F6-1180-D5B900BFCD13}"/>
              </a:ext>
            </a:extLst>
          </p:cNvPr>
          <p:cNvSpPr txBox="1"/>
          <p:nvPr/>
        </p:nvSpPr>
        <p:spPr>
          <a:xfrm>
            <a:off x="4433824" y="2311400"/>
            <a:ext cx="3324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D4DFF"/>
                </a:solidFill>
              </a:rPr>
              <a:t>{{ 2_highlight_short }}</a:t>
            </a:r>
          </a:p>
          <a:p>
            <a:endParaRPr lang="en-US" dirty="0"/>
          </a:p>
          <a:p>
            <a:r>
              <a:rPr lang="en-US" dirty="0"/>
              <a:t>{{ 2_highlight_long }}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C75C9-CFA5-C71E-C542-F0DE62A70923}"/>
              </a:ext>
            </a:extLst>
          </p:cNvPr>
          <p:cNvSpPr txBox="1"/>
          <p:nvPr/>
        </p:nvSpPr>
        <p:spPr>
          <a:xfrm>
            <a:off x="8255002" y="2311400"/>
            <a:ext cx="3324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D4DFF"/>
                </a:solidFill>
              </a:rPr>
              <a:t>{{ 3_highlight_short }}</a:t>
            </a:r>
          </a:p>
          <a:p>
            <a:endParaRPr lang="en-US" dirty="0"/>
          </a:p>
          <a:p>
            <a:r>
              <a:rPr lang="en-US" dirty="0"/>
              <a:t>{{ 3_highlight_long }}</a:t>
            </a:r>
          </a:p>
        </p:txBody>
      </p:sp>
    </p:spTree>
    <p:extLst>
      <p:ext uri="{BB962C8B-B14F-4D97-AF65-F5344CB8AC3E}">
        <p14:creationId xmlns:p14="http://schemas.microsoft.com/office/powerpoint/2010/main" val="393211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5C4B-4152-45B5-CBFC-933101B60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A skilled individual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66F819-DD48-78A1-03CF-2F92176EDF40}"/>
              </a:ext>
            </a:extLst>
          </p:cNvPr>
          <p:cNvSpPr/>
          <p:nvPr/>
        </p:nvSpPr>
        <p:spPr>
          <a:xfrm>
            <a:off x="1968500" y="1356069"/>
            <a:ext cx="5232400" cy="5232400"/>
          </a:xfrm>
          <a:prstGeom prst="ellipse">
            <a:avLst/>
          </a:prstGeom>
          <a:noFill/>
          <a:ln>
            <a:solidFill>
              <a:srgbClr val="6D4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EF8455E-8121-8F98-DC21-1933FF284119}"/>
              </a:ext>
            </a:extLst>
          </p:cNvPr>
          <p:cNvSpPr/>
          <p:nvPr/>
        </p:nvSpPr>
        <p:spPr>
          <a:xfrm>
            <a:off x="5483352" y="1356069"/>
            <a:ext cx="5232400" cy="5232400"/>
          </a:xfrm>
          <a:prstGeom prst="ellipse">
            <a:avLst/>
          </a:prstGeom>
          <a:noFill/>
          <a:ln>
            <a:solidFill>
              <a:srgbClr val="FF74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0A864FC-9DEA-FF9F-76DB-A25755A0E1D5}"/>
              </a:ext>
            </a:extLst>
          </p:cNvPr>
          <p:cNvSpPr/>
          <p:nvPr/>
        </p:nvSpPr>
        <p:spPr>
          <a:xfrm>
            <a:off x="5483352" y="2073619"/>
            <a:ext cx="1717548" cy="37973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{{ </a:t>
            </a:r>
            <a:r>
              <a:rPr lang="en-US" b="1" dirty="0" err="1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first_name</a:t>
            </a:r>
            <a:r>
              <a:rPr lang="en-US" b="1" dirty="0">
                <a:solidFill>
                  <a:srgbClr val="6D4DFF"/>
                </a:solidFill>
                <a:latin typeface="Poppins" pitchFamily="2" charset="77"/>
                <a:cs typeface="Poppins" pitchFamily="2" charset="77"/>
              </a:rPr>
              <a:t> }}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BF60E1-3F49-4760-33CE-1A8B6324CA8D}"/>
              </a:ext>
            </a:extLst>
          </p:cNvPr>
          <p:cNvSpPr txBox="1"/>
          <p:nvPr/>
        </p:nvSpPr>
        <p:spPr>
          <a:xfrm>
            <a:off x="2679700" y="2692307"/>
            <a:ext cx="2702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{{ 1_left_skill }}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{{ 2_left_skill }}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9E072-8BCA-9911-2E04-AACF2B61A7E2}"/>
              </a:ext>
            </a:extLst>
          </p:cNvPr>
          <p:cNvSpPr txBox="1"/>
          <p:nvPr/>
        </p:nvSpPr>
        <p:spPr>
          <a:xfrm>
            <a:off x="7545578" y="2793137"/>
            <a:ext cx="2702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{{ 1_right_skill }}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{{ 2_right_skill }}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5644AA-2BAA-7C0E-BAE7-24D89250D0CF}"/>
              </a:ext>
            </a:extLst>
          </p:cNvPr>
          <p:cNvSpPr txBox="1"/>
          <p:nvPr/>
        </p:nvSpPr>
        <p:spPr>
          <a:xfrm>
            <a:off x="612648" y="1171403"/>
            <a:ext cx="257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{{ </a:t>
            </a:r>
            <a:r>
              <a:rPr lang="en-US" dirty="0" err="1"/>
              <a:t>left_venn_cat</a:t>
            </a:r>
            <a:r>
              <a:rPr lang="en-US" dirty="0"/>
              <a:t> }}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41F742-5C3A-E46F-6D4A-AD6807FD5370}"/>
              </a:ext>
            </a:extLst>
          </p:cNvPr>
          <p:cNvSpPr txBox="1"/>
          <p:nvPr/>
        </p:nvSpPr>
        <p:spPr>
          <a:xfrm>
            <a:off x="9610852" y="1171403"/>
            <a:ext cx="257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{{ </a:t>
            </a:r>
            <a:r>
              <a:rPr lang="en-US" dirty="0" err="1"/>
              <a:t>right_venn_cat</a:t>
            </a:r>
            <a:r>
              <a:rPr lang="en-US" dirty="0"/>
              <a:t> }}</a:t>
            </a:r>
          </a:p>
        </p:txBody>
      </p:sp>
    </p:spTree>
    <p:extLst>
      <p:ext uri="{BB962C8B-B14F-4D97-AF65-F5344CB8AC3E}">
        <p14:creationId xmlns:p14="http://schemas.microsoft.com/office/powerpoint/2010/main" val="1579607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511223-F73D-772B-6D44-F64267F3B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008A3A5-CFEE-6C46-1790-319CDA5C6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265A8-252B-4F91-BEBD-BB308207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1396999"/>
            <a:ext cx="2786388" cy="2032001"/>
          </a:xfrm>
        </p:spPr>
        <p:txBody>
          <a:bodyPr anchor="t">
            <a:normAutofit/>
          </a:bodyPr>
          <a:lstStyle/>
          <a:p>
            <a:r>
              <a:rPr lang="en-US" sz="2800" dirty="0">
                <a:solidFill>
                  <a:srgbClr val="6D4DFF"/>
                </a:solidFill>
              </a:rPr>
              <a:t>Predicting </a:t>
            </a:r>
            <a:r>
              <a:rPr lang="en-US" sz="2800" dirty="0"/>
              <a:t>{{ </a:t>
            </a:r>
            <a:r>
              <a:rPr lang="en-US" sz="2800" dirty="0" err="1"/>
              <a:t>first_name</a:t>
            </a:r>
            <a:r>
              <a:rPr lang="en-US" sz="2800" dirty="0"/>
              <a:t> }}’s </a:t>
            </a:r>
            <a:r>
              <a:rPr lang="en-US" sz="2800" dirty="0">
                <a:solidFill>
                  <a:srgbClr val="6D4DFF"/>
                </a:solidFill>
              </a:rPr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C99D0-858F-492E-6F80-32ECA6596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0408" y="1483360"/>
            <a:ext cx="7013171" cy="4430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Poppins" pitchFamily="2" charset="77"/>
                <a:cs typeface="Poppins" pitchFamily="2" charset="77"/>
              </a:rPr>
              <a:t>{{ prediction }}</a:t>
            </a:r>
          </a:p>
          <a:p>
            <a:pPr marL="0" indent="0">
              <a:buNone/>
            </a:pPr>
            <a:endParaRPr lang="en-US" sz="2400" b="1" dirty="0">
              <a:latin typeface="Poppins" pitchFamily="2" charset="77"/>
              <a:cs typeface="Poppins" pitchFamily="2" charset="77"/>
            </a:endParaRPr>
          </a:p>
          <a:p>
            <a:pPr marL="0" indent="0">
              <a:buNone/>
            </a:pPr>
            <a:r>
              <a:rPr lang="en-US" sz="1800" dirty="0">
                <a:latin typeface="Poppins" pitchFamily="2" charset="77"/>
                <a:cs typeface="Poppins" pitchFamily="2" charset="77"/>
              </a:rPr>
              <a:t>{{ </a:t>
            </a:r>
            <a:r>
              <a:rPr lang="en-US" sz="1800" dirty="0" err="1">
                <a:latin typeface="Poppins" pitchFamily="2" charset="77"/>
                <a:cs typeface="Poppins" pitchFamily="2" charset="77"/>
              </a:rPr>
              <a:t>prediction_explanation</a:t>
            </a:r>
            <a:r>
              <a:rPr lang="en-US" sz="1800" dirty="0">
                <a:latin typeface="Poppins" pitchFamily="2" charset="77"/>
                <a:cs typeface="Poppins" pitchFamily="2" charset="77"/>
              </a:rPr>
              <a:t> }}</a:t>
            </a:r>
          </a:p>
        </p:txBody>
      </p:sp>
    </p:spTree>
    <p:extLst>
      <p:ext uri="{BB962C8B-B14F-4D97-AF65-F5344CB8AC3E}">
        <p14:creationId xmlns:p14="http://schemas.microsoft.com/office/powerpoint/2010/main" val="4270145291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143</Words>
  <Application>Microsoft Macintosh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Neue Haas Grotesk Text Pro</vt:lpstr>
      <vt:lpstr>Poppins</vt:lpstr>
      <vt:lpstr>VanillaVTI</vt:lpstr>
      <vt:lpstr>{{ full_name }}</vt:lpstr>
      <vt:lpstr>The {{ two_words }}.</vt:lpstr>
      <vt:lpstr>A few highlights…</vt:lpstr>
      <vt:lpstr>A skilled individual</vt:lpstr>
      <vt:lpstr>Predicting {{ first_name }}’s 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Reed</dc:creator>
  <cp:lastModifiedBy>Sam Reed</cp:lastModifiedBy>
  <cp:revision>8</cp:revision>
  <dcterms:created xsi:type="dcterms:W3CDTF">2025-04-21T18:16:54Z</dcterms:created>
  <dcterms:modified xsi:type="dcterms:W3CDTF">2025-04-22T16:46:59Z</dcterms:modified>
</cp:coreProperties>
</file>